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57" r:id="rId4"/>
    <p:sldId id="258" r:id="rId5"/>
    <p:sldId id="264" r:id="rId6"/>
    <p:sldId id="260" r:id="rId7"/>
    <p:sldId id="259" r:id="rId8"/>
    <p:sldId id="262" r:id="rId9"/>
    <p:sldId id="261" r:id="rId10"/>
    <p:sldId id="265" r:id="rId11"/>
    <p:sldId id="268" r:id="rId12"/>
    <p:sldId id="269" r:id="rId13"/>
    <p:sldId id="263" r:id="rId14"/>
    <p:sldId id="266" r:id="rId15"/>
    <p:sldId id="267" r:id="rId16"/>
    <p:sldId id="271" r:id="rId17"/>
    <p:sldId id="270" r:id="rId18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>
        <p:scale>
          <a:sx n="70" d="100"/>
          <a:sy n="70" d="100"/>
        </p:scale>
        <p:origin x="2720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619F9-2C13-4070-D9B8-F1470EEE8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DBA54-7313-D87C-E727-C71C7F6D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6CE76-FC76-DB4A-AEC5-BBA58AC81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F5A2-029D-0542-B393-4B0D0BA59999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3F930-416F-E717-82F5-2960802F8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05E4-88A1-EC80-F78E-47B1FE03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0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BE89-8758-0DCA-5EF2-D48651AF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59C226-8BE2-AE9B-06F8-B511EA834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83A1E-03B6-E9FA-C983-C2CA2DAE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F5A2-029D-0542-B393-4B0D0BA59999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0EF5E-9B3C-6BD5-5118-61B46DA15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204A8-2C59-9225-616B-FEE4069A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81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D2DF93-684B-00F7-42C3-D05D4C3876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234BB-12A2-19AD-4BDD-A37773C75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66377-4B58-F0DA-2738-9850A650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F5A2-029D-0542-B393-4B0D0BA59999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C42F5-D16C-61E9-0C22-3368D4DD6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37372-A572-E0A9-C34D-17E29D30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9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74F6-F507-AB24-D083-9D5007B2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5EB5B-AC28-7CBC-3754-0B26881F3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CB16D-C638-EA5B-C464-7DD99EA82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F5A2-029D-0542-B393-4B0D0BA59999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D371F-EE9C-2231-B495-5E7DA7A76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03B3F-7705-7EF1-28BC-976729B1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3DB7E-F8C2-D63F-2D68-A6736F346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96A1D-4237-3BF5-AFC0-8BB03FF79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CC950-35EA-1CDD-46FB-CB5E3DDF8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F5A2-029D-0542-B393-4B0D0BA59999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1306C-C538-2B4C-8185-B99258741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A7189-7B33-50EA-98F4-737F9D7A8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27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2AB8-52B5-8738-B177-2B71B5D4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6485-A6C4-3AC1-8AFA-38E112FE2C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84C6A-6699-4C58-2E9F-62CFC3010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54D88-2090-8E92-2B2F-7F47329FE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F5A2-029D-0542-B393-4B0D0BA59999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7F203-DF6F-DC7B-18D7-9683798D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3972D-E3C8-62D9-F2AF-73D95569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37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363B-80B2-32FC-BE6C-E63AC8C91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425E3-C8A3-6D7A-A336-2105CA0D6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95A80-8A7C-D51B-AC80-90554E65F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FF377B-C8FA-6FDF-0710-2C095C6B2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69E8F-F276-E81C-FCDE-CAC7F2DF1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9AF87F-9984-8DEF-FA52-2ABD265A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F5A2-029D-0542-B393-4B0D0BA59999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33DB1D-EBC5-D89E-C5AB-8855529D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8F3BC7-EF88-EFC9-A53B-DDEB42FC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4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BF4D1-3ABD-1FCE-502E-D698D008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D9714D-7F43-34BE-BD2A-5EB35F2D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F5A2-029D-0542-B393-4B0D0BA59999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2C0F5-D827-9E7F-7B39-0CE8BCC5C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6F61E-9326-5B9A-29A7-8E1C9677C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95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246C02-1733-2FF6-52A0-9399EB069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F5A2-029D-0542-B393-4B0D0BA59999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3FE9FE-5EF6-59D1-A85C-6EFDFAC43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AEC88-5BF7-CAD2-E498-0EE3AC756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98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7FF5E-4C52-3FB1-73AA-3C77082CF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DCEA1-D97E-01B1-C2AB-A6F8EBE46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140F2-AC4B-8932-2D7D-459A0BB85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C27C0-20C6-A541-34FA-05AED0119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F5A2-029D-0542-B393-4B0D0BA59999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EBFE0-7B75-55C5-9442-2B5104920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3E0FC-C168-D609-B0B9-15DFD2641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2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3704-B342-91DE-121A-899BB8616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A160CD-AC3A-8AF7-8750-308810337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07A6E-D8B8-1524-584E-5A83B7901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606DB-5F12-824C-7758-CD63A7E85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F5A2-029D-0542-B393-4B0D0BA59999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D6398-EF17-0D41-5F38-DB59CA475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A77D1-DE7F-AAB2-1B27-795AC7D38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70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6BA81-DE86-1C61-385F-36AC5AB46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940DA-959B-54CA-548D-4C2ADAFD9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F0FF2-8D0D-A9FF-B43A-441B5F0A4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BF5A2-029D-0542-B393-4B0D0BA59999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BA2C8-EB44-A7C3-53EA-FA7AAC474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426A6-BEF0-11AC-0C78-82F0EF7DC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CB9C1-D5AA-0647-BEEC-51022B41E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B1D0-45D9-25B5-DD69-380DC19AB1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7006B7-6C39-1B62-6BE1-A9FCEAC728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48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B255-32A0-D868-DC78-E57F03E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ICCS 2009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BCB5C-E3C3-D800-961E-1685A246A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69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C055049-5C49-599F-DF4E-1A284608D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10" y="1409445"/>
            <a:ext cx="5550590" cy="4035868"/>
          </a:xfrm>
          <a:prstGeom prst="rect">
            <a:avLst/>
          </a:prstGeom>
        </p:spPr>
      </p:pic>
      <p:pic>
        <p:nvPicPr>
          <p:cNvPr id="13" name="Picture 12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4BBDAE99-69C8-2890-2A73-7C2D74511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9445"/>
            <a:ext cx="5550590" cy="40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55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CC6FBA6-13F7-1A3D-A622-5DBC7E814FC9}"/>
              </a:ext>
            </a:extLst>
          </p:cNvPr>
          <p:cNvGrpSpPr/>
          <p:nvPr/>
        </p:nvGrpSpPr>
        <p:grpSpPr>
          <a:xfrm>
            <a:off x="554326" y="1412688"/>
            <a:ext cx="11083348" cy="4029385"/>
            <a:chOff x="554326" y="1412688"/>
            <a:chExt cx="11083348" cy="4029385"/>
          </a:xfrm>
        </p:grpSpPr>
        <p:pic>
          <p:nvPicPr>
            <p:cNvPr id="8" name="Picture 7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1D18A507-1F98-4CDA-6ED4-BE73F04A6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26" y="1412688"/>
              <a:ext cx="5541674" cy="40293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BA6829-AEB4-7133-C11E-6986FFCC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12688"/>
              <a:ext cx="5541674" cy="4029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852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E3B902-FFD3-2E76-3FD3-9889667C4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948" y="1298448"/>
            <a:ext cx="1234496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33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B255-32A0-D868-DC78-E57F03E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CIVED 1999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BCB5C-E3C3-D800-961E-1685A246A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2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B8524A-B58F-DE9F-F652-3AF61E1B6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9487"/>
            <a:ext cx="12192000" cy="425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02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78DDDD2-8679-CCD6-FF97-DA26D2E09826}"/>
              </a:ext>
            </a:extLst>
          </p:cNvPr>
          <p:cNvGrpSpPr/>
          <p:nvPr/>
        </p:nvGrpSpPr>
        <p:grpSpPr>
          <a:xfrm>
            <a:off x="549870" y="1411066"/>
            <a:ext cx="11092260" cy="4037489"/>
            <a:chOff x="549870" y="1411066"/>
            <a:chExt cx="11092260" cy="4037489"/>
          </a:xfrm>
        </p:grpSpPr>
        <p:pic>
          <p:nvPicPr>
            <p:cNvPr id="4" name="Picture 3" descr="Chart, line chart&#10;&#10;Description automatically generated">
              <a:extLst>
                <a:ext uri="{FF2B5EF4-FFF2-40B4-BE49-F238E27FC236}">
                  <a16:creationId xmlns:a16="http://schemas.microsoft.com/office/drawing/2014/main" id="{365716C0-D5BD-D2C1-5154-A9CFE5F3F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870" y="1412687"/>
              <a:ext cx="5546130" cy="4035868"/>
            </a:xfrm>
            <a:prstGeom prst="rect">
              <a:avLst/>
            </a:prstGeom>
          </p:spPr>
        </p:pic>
        <p:pic>
          <p:nvPicPr>
            <p:cNvPr id="3" name="Picture 2" descr="Graphical user interface, application&#10;&#10;Description automatically generated with medium confidence">
              <a:extLst>
                <a:ext uri="{FF2B5EF4-FFF2-40B4-BE49-F238E27FC236}">
                  <a16:creationId xmlns:a16="http://schemas.microsoft.com/office/drawing/2014/main" id="{A084977A-2D75-4CB6-C0E7-796D0E254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11066"/>
              <a:ext cx="5546130" cy="4035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9752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5708510-9A05-963F-DA6B-4629020B35EA}"/>
              </a:ext>
            </a:extLst>
          </p:cNvPr>
          <p:cNvGrpSpPr/>
          <p:nvPr/>
        </p:nvGrpSpPr>
        <p:grpSpPr>
          <a:xfrm>
            <a:off x="554324" y="1412686"/>
            <a:ext cx="11083350" cy="4032628"/>
            <a:chOff x="554324" y="1412686"/>
            <a:chExt cx="11083350" cy="40326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16E5DA-AD09-ED92-6C46-C239C5D7E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324" y="1412688"/>
              <a:ext cx="5541675" cy="4032626"/>
            </a:xfrm>
            <a:prstGeom prst="rect">
              <a:avLst/>
            </a:prstGeom>
          </p:spPr>
        </p:pic>
        <p:pic>
          <p:nvPicPr>
            <p:cNvPr id="8" name="Picture 7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D6177816-4A0F-D02D-5349-C2985FA6B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5999" y="1412686"/>
              <a:ext cx="5541675" cy="403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36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0CA0816-2027-9C07-87D0-834B3C28B104}"/>
              </a:ext>
            </a:extLst>
          </p:cNvPr>
          <p:cNvGrpSpPr/>
          <p:nvPr/>
        </p:nvGrpSpPr>
        <p:grpSpPr>
          <a:xfrm>
            <a:off x="643467" y="1734691"/>
            <a:ext cx="10905065" cy="3388617"/>
            <a:chOff x="643467" y="1734691"/>
            <a:chExt cx="10905065" cy="3388617"/>
          </a:xfrm>
        </p:grpSpPr>
        <p:pic>
          <p:nvPicPr>
            <p:cNvPr id="5" name="Picture 4" descr="A person holding a flag and standing in front of a fire&#10;&#10;Description automatically generated with medium confidence">
              <a:extLst>
                <a:ext uri="{FF2B5EF4-FFF2-40B4-BE49-F238E27FC236}">
                  <a16:creationId xmlns:a16="http://schemas.microsoft.com/office/drawing/2014/main" id="{1CDC5A08-B490-557C-6AFA-47E30DE6D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467" y="1939860"/>
              <a:ext cx="5294716" cy="2978277"/>
            </a:xfrm>
            <a:prstGeom prst="rect">
              <a:avLst/>
            </a:prstGeom>
          </p:spPr>
        </p:pic>
        <p:pic>
          <p:nvPicPr>
            <p:cNvPr id="3" name="Picture 2" descr="A picture containing building, sky, person, outdoor&#10;&#10;Description automatically generated">
              <a:extLst>
                <a:ext uri="{FF2B5EF4-FFF2-40B4-BE49-F238E27FC236}">
                  <a16:creationId xmlns:a16="http://schemas.microsoft.com/office/drawing/2014/main" id="{ED9C5493-9380-2328-95C2-DE75FCC24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3817" y="1734691"/>
              <a:ext cx="5294715" cy="3388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83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401BD8C-CAA7-52B3-7494-F8F3AD6D510B}"/>
              </a:ext>
            </a:extLst>
          </p:cNvPr>
          <p:cNvGrpSpPr/>
          <p:nvPr/>
        </p:nvGrpSpPr>
        <p:grpSpPr>
          <a:xfrm>
            <a:off x="-657543" y="-1558312"/>
            <a:ext cx="13197016" cy="9591274"/>
            <a:chOff x="-657543" y="-1558312"/>
            <a:chExt cx="13197016" cy="9591274"/>
          </a:xfrm>
        </p:grpSpPr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13A95E27-EE13-85CE-5F53-E39B83EF7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0471" y="-1558312"/>
              <a:ext cx="4399002" cy="4795635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6D162033-AFE2-37B3-672F-FF8FF049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0469" y="3237328"/>
              <a:ext cx="4399003" cy="4795634"/>
            </a:xfrm>
            <a:prstGeom prst="rect">
              <a:avLst/>
            </a:prstGeom>
          </p:spPr>
        </p:pic>
        <p:pic>
          <p:nvPicPr>
            <p:cNvPr id="12" name="Picture 11" descr="Chart, bar chart, histogram&#10;&#10;Description automatically generated">
              <a:extLst>
                <a:ext uri="{FF2B5EF4-FFF2-40B4-BE49-F238E27FC236}">
                  <a16:creationId xmlns:a16="http://schemas.microsoft.com/office/drawing/2014/main" id="{B3CE1C72-02D1-C9E4-E6E1-313CFE063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1465" y="-1558312"/>
              <a:ext cx="4399003" cy="4795634"/>
            </a:xfrm>
            <a:prstGeom prst="rect">
              <a:avLst/>
            </a:prstGeom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429754D6-9A92-4FD1-6488-956F91E42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1464" y="3237324"/>
              <a:ext cx="4399004" cy="4795635"/>
            </a:xfrm>
            <a:prstGeom prst="rect">
              <a:avLst/>
            </a:prstGeom>
          </p:spPr>
        </p:pic>
        <p:pic>
          <p:nvPicPr>
            <p:cNvPr id="16" name="Picture 15" descr="Chart&#10;&#10;Description automatically generated">
              <a:extLst>
                <a:ext uri="{FF2B5EF4-FFF2-40B4-BE49-F238E27FC236}">
                  <a16:creationId xmlns:a16="http://schemas.microsoft.com/office/drawing/2014/main" id="{4D3A5CF2-CE6E-859B-7A4B-2CA65F9B0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657543" y="-1558312"/>
              <a:ext cx="4399004" cy="4795636"/>
            </a:xfrm>
            <a:prstGeom prst="rect">
              <a:avLst/>
            </a:prstGeom>
          </p:spPr>
        </p:pic>
        <p:pic>
          <p:nvPicPr>
            <p:cNvPr id="18" name="Picture 17" descr="Chart, bar chart&#10;&#10;Description automatically generated">
              <a:extLst>
                <a:ext uri="{FF2B5EF4-FFF2-40B4-BE49-F238E27FC236}">
                  <a16:creationId xmlns:a16="http://schemas.microsoft.com/office/drawing/2014/main" id="{9256EE09-7DEA-91AB-DA15-400F502DE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57542" y="3237322"/>
              <a:ext cx="4399003" cy="4795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345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78417BD-AA8D-C293-D0F8-295764A79A05}"/>
              </a:ext>
            </a:extLst>
          </p:cNvPr>
          <p:cNvGrpSpPr/>
          <p:nvPr/>
        </p:nvGrpSpPr>
        <p:grpSpPr>
          <a:xfrm>
            <a:off x="-298910" y="398824"/>
            <a:ext cx="12490910" cy="6057581"/>
            <a:chOff x="-298910" y="398824"/>
            <a:chExt cx="12490910" cy="6057581"/>
          </a:xfrm>
        </p:grpSpPr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BDB58259-9945-D5E7-D4BA-69C057872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8365" y="401595"/>
              <a:ext cx="4163635" cy="3027405"/>
            </a:xfrm>
            <a:prstGeom prst="rect">
              <a:avLst/>
            </a:prstGeom>
          </p:spPr>
        </p:pic>
        <p:pic>
          <p:nvPicPr>
            <p:cNvPr id="7" name="Picture 6" descr="Chart, line chart, scatter chart&#10;&#10;Description automatically generated">
              <a:extLst>
                <a:ext uri="{FF2B5EF4-FFF2-40B4-BE49-F238E27FC236}">
                  <a16:creationId xmlns:a16="http://schemas.microsoft.com/office/drawing/2014/main" id="{AF7CC5A4-1912-3960-CBA6-A0EBC3C99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8365" y="3429000"/>
              <a:ext cx="4163635" cy="3027405"/>
            </a:xfrm>
            <a:prstGeom prst="rect">
              <a:avLst/>
            </a:prstGeom>
          </p:spPr>
        </p:pic>
        <p:pic>
          <p:nvPicPr>
            <p:cNvPr id="9" name="Picture 8" descr="Chart, scatter chart&#10;&#10;Description automatically generated">
              <a:extLst>
                <a:ext uri="{FF2B5EF4-FFF2-40B4-BE49-F238E27FC236}">
                  <a16:creationId xmlns:a16="http://schemas.microsoft.com/office/drawing/2014/main" id="{DB3B7E92-A75B-E5A4-1D0F-0B704E22B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4730" y="401595"/>
              <a:ext cx="4163635" cy="3027405"/>
            </a:xfrm>
            <a:prstGeom prst="rect">
              <a:avLst/>
            </a:prstGeom>
          </p:spPr>
        </p:pic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A771E54C-C371-701A-9177-9F13A355B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4729" y="3429000"/>
              <a:ext cx="4163635" cy="3027405"/>
            </a:xfrm>
            <a:prstGeom prst="rect">
              <a:avLst/>
            </a:prstGeom>
          </p:spPr>
        </p:pic>
        <p:pic>
          <p:nvPicPr>
            <p:cNvPr id="13" name="Picture 12" descr="Chart, scatter chart&#10;&#10;Description automatically generated">
              <a:extLst>
                <a:ext uri="{FF2B5EF4-FFF2-40B4-BE49-F238E27FC236}">
                  <a16:creationId xmlns:a16="http://schemas.microsoft.com/office/drawing/2014/main" id="{9EBC2476-F8CB-9DE9-5925-7FD5FD5CC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98908" y="3427615"/>
              <a:ext cx="4163636" cy="3028789"/>
            </a:xfrm>
            <a:prstGeom prst="rect">
              <a:avLst/>
            </a:prstGeom>
          </p:spPr>
        </p:pic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B04BDC8B-C7D6-5FF0-65BB-24A75B6D6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98910" y="398824"/>
              <a:ext cx="4163637" cy="3028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665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B255-32A0-D868-DC78-E57F03E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ICCS 2016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BCB5C-E3C3-D800-961E-1685A246A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41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B132F-E630-FD0F-3276-E07F3B6DF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167" y="1285103"/>
            <a:ext cx="12243362" cy="426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21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518EC24-0BAD-4B92-FFDF-E270CF37B82D}"/>
              </a:ext>
            </a:extLst>
          </p:cNvPr>
          <p:cNvGrpSpPr/>
          <p:nvPr/>
        </p:nvGrpSpPr>
        <p:grpSpPr>
          <a:xfrm>
            <a:off x="549870" y="1412686"/>
            <a:ext cx="11092260" cy="4032626"/>
            <a:chOff x="549870" y="1412686"/>
            <a:chExt cx="11092260" cy="4032626"/>
          </a:xfrm>
        </p:grpSpPr>
        <p:pic>
          <p:nvPicPr>
            <p:cNvPr id="3" name="Picture 2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2EA6DF03-C1B4-B193-D152-A39EF4171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870" y="1412686"/>
              <a:ext cx="5546130" cy="4032626"/>
            </a:xfrm>
            <a:prstGeom prst="rect">
              <a:avLst/>
            </a:prstGeom>
          </p:spPr>
        </p:pic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E2D0AC7C-50BC-7825-8F27-3276AB5AD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12687"/>
              <a:ext cx="5546130" cy="4032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5641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C48E8EC-7E5A-85F2-D1AE-7419011EC042}"/>
              </a:ext>
            </a:extLst>
          </p:cNvPr>
          <p:cNvGrpSpPr/>
          <p:nvPr/>
        </p:nvGrpSpPr>
        <p:grpSpPr>
          <a:xfrm>
            <a:off x="245518" y="1600455"/>
            <a:ext cx="11092260" cy="4032626"/>
            <a:chOff x="245518" y="1600455"/>
            <a:chExt cx="11092260" cy="4032626"/>
          </a:xfrm>
        </p:grpSpPr>
        <p:pic>
          <p:nvPicPr>
            <p:cNvPr id="4" name="Picture 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02646D73-5666-56F8-4B6B-053DE1A12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518" y="1600455"/>
              <a:ext cx="5546130" cy="4032625"/>
            </a:xfrm>
            <a:prstGeom prst="rect">
              <a:avLst/>
            </a:prstGeom>
          </p:spPr>
        </p:pic>
        <p:pic>
          <p:nvPicPr>
            <p:cNvPr id="6" name="Picture 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768F7B9-D5AF-9D16-7F7C-D5DD4528D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1648" y="1600455"/>
              <a:ext cx="5546130" cy="403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5576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746DFC-A1B4-C32D-0127-ACEA07F4D1F7}"/>
              </a:ext>
            </a:extLst>
          </p:cNvPr>
          <p:cNvGrpSpPr/>
          <p:nvPr/>
        </p:nvGrpSpPr>
        <p:grpSpPr>
          <a:xfrm>
            <a:off x="819376" y="1412687"/>
            <a:ext cx="11092262" cy="4032626"/>
            <a:chOff x="819376" y="1412687"/>
            <a:chExt cx="11092262" cy="4032626"/>
          </a:xfrm>
        </p:grpSpPr>
        <p:pic>
          <p:nvPicPr>
            <p:cNvPr id="4" name="Picture 3" descr="Chart, line chart&#10;&#10;Description automatically generated with medium confidence">
              <a:extLst>
                <a:ext uri="{FF2B5EF4-FFF2-40B4-BE49-F238E27FC236}">
                  <a16:creationId xmlns:a16="http://schemas.microsoft.com/office/drawing/2014/main" id="{DBBC9E77-67FB-614E-EC80-F9CED10C0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376" y="1412687"/>
              <a:ext cx="5546131" cy="4032626"/>
            </a:xfrm>
            <a:prstGeom prst="rect">
              <a:avLst/>
            </a:prstGeom>
          </p:spPr>
        </p:pic>
        <p:pic>
          <p:nvPicPr>
            <p:cNvPr id="6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06369299-9162-A0B2-01F9-51AAD962F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5507" y="1412687"/>
              <a:ext cx="5546131" cy="403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6777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</TotalTime>
  <Words>6</Words>
  <Application>Microsoft Macintosh PowerPoint</Application>
  <PresentationFormat>Widescreen</PresentationFormat>
  <Paragraphs>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ICCS 2016</vt:lpstr>
      <vt:lpstr>PowerPoint Presentation</vt:lpstr>
      <vt:lpstr>PowerPoint Presentation</vt:lpstr>
      <vt:lpstr>PowerPoint Presentation</vt:lpstr>
      <vt:lpstr>PowerPoint Presentation</vt:lpstr>
      <vt:lpstr>ICCS 2009</vt:lpstr>
      <vt:lpstr>PowerPoint Presentation</vt:lpstr>
      <vt:lpstr>PowerPoint Presentation</vt:lpstr>
      <vt:lpstr>PowerPoint Presentation</vt:lpstr>
      <vt:lpstr>CIVED 1999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 ANDRÉS MIRANDA FUENZALIDA</dc:creator>
  <cp:lastModifiedBy>DANIEL  ANDRÉS MIRANDA FUENZALIDA</cp:lastModifiedBy>
  <cp:revision>1</cp:revision>
  <dcterms:created xsi:type="dcterms:W3CDTF">2022-10-24T15:35:43Z</dcterms:created>
  <dcterms:modified xsi:type="dcterms:W3CDTF">2022-10-25T20:50:50Z</dcterms:modified>
</cp:coreProperties>
</file>